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71" r:id="rId4"/>
    <p:sldId id="257" r:id="rId5"/>
    <p:sldId id="267" r:id="rId6"/>
    <p:sldId id="263" r:id="rId7"/>
    <p:sldId id="266" r:id="rId8"/>
    <p:sldId id="262" r:id="rId9"/>
    <p:sldId id="265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033"/>
    <a:srgbClr val="44A796"/>
    <a:srgbClr val="9CC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53DF9-6EBA-B04A-B036-DAF55A326F7A}" v="20" dt="2026-01-14T08:19:15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/>
    <p:restoredTop sz="94658"/>
  </p:normalViewPr>
  <p:slideViewPr>
    <p:cSldViewPr snapToGrid="0">
      <p:cViewPr>
        <p:scale>
          <a:sx n="71" d="100"/>
          <a:sy n="71" d="100"/>
        </p:scale>
        <p:origin x="920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e Erkan" userId="0bd0a55cb1d19404" providerId="LiveId" clId="{37BF9C4E-BDB6-5421-A747-243AAED4B8C1}"/>
    <pc:docChg chg="undo custSel addSld delSld modSld">
      <pc:chgData name="Nice Erkan" userId="0bd0a55cb1d19404" providerId="LiveId" clId="{37BF9C4E-BDB6-5421-A747-243AAED4B8C1}" dt="2026-01-14T08:19:15.475" v="166"/>
      <pc:docMkLst>
        <pc:docMk/>
      </pc:docMkLst>
      <pc:sldChg chg="modSp mod">
        <pc:chgData name="Nice Erkan" userId="0bd0a55cb1d19404" providerId="LiveId" clId="{37BF9C4E-BDB6-5421-A747-243AAED4B8C1}" dt="2026-01-14T08:10:53.295" v="9" actId="1036"/>
        <pc:sldMkLst>
          <pc:docMk/>
          <pc:sldMk cId="759512256" sldId="257"/>
        </pc:sldMkLst>
        <pc:grpChg chg="mod">
          <ac:chgData name="Nice Erkan" userId="0bd0a55cb1d19404" providerId="LiveId" clId="{37BF9C4E-BDB6-5421-A747-243AAED4B8C1}" dt="2026-01-14T08:10:53.295" v="9" actId="1036"/>
          <ac:grpSpMkLst>
            <pc:docMk/>
            <pc:sldMk cId="759512256" sldId="257"/>
            <ac:grpSpMk id="57" creationId="{9A88365F-FD99-22FC-54EE-D01E614E1D92}"/>
          </ac:grpSpMkLst>
        </pc:grpChg>
      </pc:sldChg>
      <pc:sldChg chg="addSp delSp modSp mod">
        <pc:chgData name="Nice Erkan" userId="0bd0a55cb1d19404" providerId="LiveId" clId="{37BF9C4E-BDB6-5421-A747-243AAED4B8C1}" dt="2026-01-14T08:14:26.631" v="92" actId="1076"/>
        <pc:sldMkLst>
          <pc:docMk/>
          <pc:sldMk cId="756155042" sldId="258"/>
        </pc:sldMkLst>
        <pc:spChg chg="mod">
          <ac:chgData name="Nice Erkan" userId="0bd0a55cb1d19404" providerId="LiveId" clId="{37BF9C4E-BDB6-5421-A747-243AAED4B8C1}" dt="2026-01-14T08:12:31.819" v="45" actId="20577"/>
          <ac:spMkLst>
            <pc:docMk/>
            <pc:sldMk cId="756155042" sldId="258"/>
            <ac:spMk id="9" creationId="{A1A1BEB5-0A43-C057-19A2-38BEC7B021B4}"/>
          </ac:spMkLst>
        </pc:spChg>
        <pc:picChg chg="add mod">
          <ac:chgData name="Nice Erkan" userId="0bd0a55cb1d19404" providerId="LiveId" clId="{37BF9C4E-BDB6-5421-A747-243AAED4B8C1}" dt="2026-01-14T08:12:08.671" v="15"/>
          <ac:picMkLst>
            <pc:docMk/>
            <pc:sldMk cId="756155042" sldId="258"/>
            <ac:picMk id="2" creationId="{BF13CAE4-C082-4C5D-0427-7C95E9BB15EA}"/>
          </ac:picMkLst>
        </pc:picChg>
        <pc:picChg chg="del">
          <ac:chgData name="Nice Erkan" userId="0bd0a55cb1d19404" providerId="LiveId" clId="{37BF9C4E-BDB6-5421-A747-243AAED4B8C1}" dt="2026-01-14T08:12:51.211" v="52" actId="478"/>
          <ac:picMkLst>
            <pc:docMk/>
            <pc:sldMk cId="756155042" sldId="258"/>
            <ac:picMk id="4" creationId="{C4DD92C2-22E6-3A90-DE61-BE1601350AF1}"/>
          </ac:picMkLst>
        </pc:picChg>
        <pc:picChg chg="del">
          <ac:chgData name="Nice Erkan" userId="0bd0a55cb1d19404" providerId="LiveId" clId="{37BF9C4E-BDB6-5421-A747-243AAED4B8C1}" dt="2026-01-14T08:12:51.211" v="52" actId="478"/>
          <ac:picMkLst>
            <pc:docMk/>
            <pc:sldMk cId="756155042" sldId="258"/>
            <ac:picMk id="5" creationId="{F844CFA4-CCBD-BC88-AD07-2BE2D8573425}"/>
          </ac:picMkLst>
        </pc:picChg>
        <pc:picChg chg="del">
          <ac:chgData name="Nice Erkan" userId="0bd0a55cb1d19404" providerId="LiveId" clId="{37BF9C4E-BDB6-5421-A747-243AAED4B8C1}" dt="2026-01-14T08:12:51.211" v="52" actId="478"/>
          <ac:picMkLst>
            <pc:docMk/>
            <pc:sldMk cId="756155042" sldId="258"/>
            <ac:picMk id="6" creationId="{8818C5D1-B2AB-BB97-5401-C97044C4712F}"/>
          </ac:picMkLst>
        </pc:picChg>
        <pc:picChg chg="del">
          <ac:chgData name="Nice Erkan" userId="0bd0a55cb1d19404" providerId="LiveId" clId="{37BF9C4E-BDB6-5421-A747-243AAED4B8C1}" dt="2026-01-14T08:12:51.211" v="52" actId="478"/>
          <ac:picMkLst>
            <pc:docMk/>
            <pc:sldMk cId="756155042" sldId="258"/>
            <ac:picMk id="7" creationId="{E9A87C1F-CD06-FC7D-A7AA-418D0E01988C}"/>
          </ac:picMkLst>
        </pc:picChg>
        <pc:picChg chg="add mod">
          <ac:chgData name="Nice Erkan" userId="0bd0a55cb1d19404" providerId="LiveId" clId="{37BF9C4E-BDB6-5421-A747-243AAED4B8C1}" dt="2026-01-14T08:14:26.631" v="92" actId="1076"/>
          <ac:picMkLst>
            <pc:docMk/>
            <pc:sldMk cId="756155042" sldId="258"/>
            <ac:picMk id="8" creationId="{16515A53-E54A-A819-DB1B-EBDBB8164BF7}"/>
          </ac:picMkLst>
        </pc:picChg>
        <pc:picChg chg="add mod">
          <ac:chgData name="Nice Erkan" userId="0bd0a55cb1d19404" providerId="LiveId" clId="{37BF9C4E-BDB6-5421-A747-243AAED4B8C1}" dt="2026-01-14T08:14:20.640" v="91" actId="1076"/>
          <ac:picMkLst>
            <pc:docMk/>
            <pc:sldMk cId="756155042" sldId="258"/>
            <ac:picMk id="11" creationId="{ED9B7554-E0C3-C58B-4A9F-E9E2567A48F3}"/>
          </ac:picMkLst>
        </pc:picChg>
        <pc:picChg chg="add mod">
          <ac:chgData name="Nice Erkan" userId="0bd0a55cb1d19404" providerId="LiveId" clId="{37BF9C4E-BDB6-5421-A747-243AAED4B8C1}" dt="2026-01-14T08:14:04.286" v="87" actId="12788"/>
          <ac:picMkLst>
            <pc:docMk/>
            <pc:sldMk cId="756155042" sldId="258"/>
            <ac:picMk id="13" creationId="{52D722F0-FBF5-961D-4570-6178F6D37AE9}"/>
          </ac:picMkLst>
        </pc:picChg>
        <pc:picChg chg="add mod">
          <ac:chgData name="Nice Erkan" userId="0bd0a55cb1d19404" providerId="LiveId" clId="{37BF9C4E-BDB6-5421-A747-243AAED4B8C1}" dt="2026-01-14T08:14:04.286" v="87" actId="12788"/>
          <ac:picMkLst>
            <pc:docMk/>
            <pc:sldMk cId="756155042" sldId="258"/>
            <ac:picMk id="15" creationId="{EFBEE85B-A7CB-0F0C-0F18-1D2CAE154796}"/>
          </ac:picMkLst>
        </pc:picChg>
      </pc:sldChg>
      <pc:sldChg chg="delSp modSp mod setBg">
        <pc:chgData name="Nice Erkan" userId="0bd0a55cb1d19404" providerId="LiveId" clId="{37BF9C4E-BDB6-5421-A747-243AAED4B8C1}" dt="2026-01-14T08:16:50.209" v="105"/>
        <pc:sldMkLst>
          <pc:docMk/>
          <pc:sldMk cId="2864287286" sldId="259"/>
        </pc:sldMkLst>
        <pc:spChg chg="del mod topLvl">
          <ac:chgData name="Nice Erkan" userId="0bd0a55cb1d19404" providerId="LiveId" clId="{37BF9C4E-BDB6-5421-A747-243AAED4B8C1}" dt="2026-01-14T08:16:44.130" v="104" actId="478"/>
          <ac:spMkLst>
            <pc:docMk/>
            <pc:sldMk cId="2864287286" sldId="259"/>
            <ac:spMk id="5" creationId="{1AEF6D83-E941-C3A7-7E33-C757AE0E998A}"/>
          </ac:spMkLst>
        </pc:spChg>
        <pc:spChg chg="topLvl">
          <ac:chgData name="Nice Erkan" userId="0bd0a55cb1d19404" providerId="LiveId" clId="{37BF9C4E-BDB6-5421-A747-243AAED4B8C1}" dt="2026-01-14T08:16:44.130" v="104" actId="478"/>
          <ac:spMkLst>
            <pc:docMk/>
            <pc:sldMk cId="2864287286" sldId="259"/>
            <ac:spMk id="6" creationId="{9DDD8F56-6190-4381-5272-5581F533B90D}"/>
          </ac:spMkLst>
        </pc:spChg>
        <pc:grpChg chg="del">
          <ac:chgData name="Nice Erkan" userId="0bd0a55cb1d19404" providerId="LiveId" clId="{37BF9C4E-BDB6-5421-A747-243AAED4B8C1}" dt="2026-01-14T08:16:44.130" v="104" actId="478"/>
          <ac:grpSpMkLst>
            <pc:docMk/>
            <pc:sldMk cId="2864287286" sldId="259"/>
            <ac:grpSpMk id="4" creationId="{6D0ABB1B-8D24-FEFF-93F0-07783F24FB53}"/>
          </ac:grpSpMkLst>
        </pc:grpChg>
      </pc:sldChg>
      <pc:sldChg chg="delSp modSp mod setBg">
        <pc:chgData name="Nice Erkan" userId="0bd0a55cb1d19404" providerId="LiveId" clId="{37BF9C4E-BDB6-5421-A747-243AAED4B8C1}" dt="2026-01-14T08:17:04.328" v="108"/>
        <pc:sldMkLst>
          <pc:docMk/>
          <pc:sldMk cId="2524025120" sldId="260"/>
        </pc:sldMkLst>
        <pc:spChg chg="del mod topLvl">
          <ac:chgData name="Nice Erkan" userId="0bd0a55cb1d19404" providerId="LiveId" clId="{37BF9C4E-BDB6-5421-A747-243AAED4B8C1}" dt="2026-01-14T08:16:59.825" v="107" actId="478"/>
          <ac:spMkLst>
            <pc:docMk/>
            <pc:sldMk cId="2524025120" sldId="260"/>
            <ac:spMk id="5" creationId="{797B3923-27E0-3FFC-59F1-88BD95D6CA89}"/>
          </ac:spMkLst>
        </pc:spChg>
        <pc:spChg chg="topLvl">
          <ac:chgData name="Nice Erkan" userId="0bd0a55cb1d19404" providerId="LiveId" clId="{37BF9C4E-BDB6-5421-A747-243AAED4B8C1}" dt="2026-01-14T08:16:59.825" v="107" actId="478"/>
          <ac:spMkLst>
            <pc:docMk/>
            <pc:sldMk cId="2524025120" sldId="260"/>
            <ac:spMk id="6" creationId="{F1F66BB9-8E7A-85C7-C363-976147B667F7}"/>
          </ac:spMkLst>
        </pc:spChg>
        <pc:grpChg chg="del">
          <ac:chgData name="Nice Erkan" userId="0bd0a55cb1d19404" providerId="LiveId" clId="{37BF9C4E-BDB6-5421-A747-243AAED4B8C1}" dt="2026-01-14T08:16:59.825" v="107" actId="478"/>
          <ac:grpSpMkLst>
            <pc:docMk/>
            <pc:sldMk cId="2524025120" sldId="260"/>
            <ac:grpSpMk id="4" creationId="{74F9FA98-7F28-3B85-134D-A221B320DB4A}"/>
          </ac:grpSpMkLst>
        </pc:grpChg>
      </pc:sldChg>
      <pc:sldChg chg="delSp modSp mod setBg">
        <pc:chgData name="Nice Erkan" userId="0bd0a55cb1d19404" providerId="LiveId" clId="{37BF9C4E-BDB6-5421-A747-243AAED4B8C1}" dt="2026-01-14T08:17:15.325" v="111"/>
        <pc:sldMkLst>
          <pc:docMk/>
          <pc:sldMk cId="773496567" sldId="261"/>
        </pc:sldMkLst>
        <pc:spChg chg="del mod topLvl">
          <ac:chgData name="Nice Erkan" userId="0bd0a55cb1d19404" providerId="LiveId" clId="{37BF9C4E-BDB6-5421-A747-243AAED4B8C1}" dt="2026-01-14T08:17:12.939" v="110" actId="478"/>
          <ac:spMkLst>
            <pc:docMk/>
            <pc:sldMk cId="773496567" sldId="261"/>
            <ac:spMk id="5" creationId="{3B82A1BD-9884-D9B8-8A32-DDC1F4B6B5E7}"/>
          </ac:spMkLst>
        </pc:spChg>
        <pc:spChg chg="topLvl">
          <ac:chgData name="Nice Erkan" userId="0bd0a55cb1d19404" providerId="LiveId" clId="{37BF9C4E-BDB6-5421-A747-243AAED4B8C1}" dt="2026-01-14T08:17:12.939" v="110" actId="478"/>
          <ac:spMkLst>
            <pc:docMk/>
            <pc:sldMk cId="773496567" sldId="261"/>
            <ac:spMk id="6" creationId="{92AD6987-A460-FA29-7CDC-E41C13E997FC}"/>
          </ac:spMkLst>
        </pc:spChg>
        <pc:grpChg chg="del">
          <ac:chgData name="Nice Erkan" userId="0bd0a55cb1d19404" providerId="LiveId" clId="{37BF9C4E-BDB6-5421-A747-243AAED4B8C1}" dt="2026-01-14T08:17:12.939" v="110" actId="478"/>
          <ac:grpSpMkLst>
            <pc:docMk/>
            <pc:sldMk cId="773496567" sldId="261"/>
            <ac:grpSpMk id="4" creationId="{3B58A936-044C-ADAE-3A7A-946B26A79535}"/>
          </ac:grpSpMkLst>
        </pc:grpChg>
      </pc:sldChg>
      <pc:sldChg chg="addSp delSp modSp mod">
        <pc:chgData name="Nice Erkan" userId="0bd0a55cb1d19404" providerId="LiveId" clId="{37BF9C4E-BDB6-5421-A747-243AAED4B8C1}" dt="2026-01-14T08:11:19.895" v="14"/>
        <pc:sldMkLst>
          <pc:docMk/>
          <pc:sldMk cId="3038371927" sldId="263"/>
        </pc:sldMkLst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15" creationId="{678EB21F-4F37-810F-386E-34612C7B122F}"/>
          </ac:spMkLst>
        </pc:spChg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16" creationId="{50A3377C-9036-1DF9-4F9D-EACED7D73749}"/>
          </ac:spMkLst>
        </pc:spChg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18" creationId="{BE7E1B6B-F3EB-82A8-A088-26E43D856F75}"/>
          </ac:spMkLst>
        </pc:spChg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19" creationId="{1BF7E0C9-CF7F-D21B-1428-8C793B54AC83}"/>
          </ac:spMkLst>
        </pc:spChg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21" creationId="{CCBF2ACA-F728-34A7-3EA4-FCCAE38407AE}"/>
          </ac:spMkLst>
        </pc:spChg>
        <pc:spChg chg="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22" creationId="{47748528-94F9-FD28-12DC-58AEA3E42981}"/>
          </ac:spMkLst>
        </pc:spChg>
        <pc:spChg chg="add mod">
          <ac:chgData name="Nice Erkan" userId="0bd0a55cb1d19404" providerId="LiveId" clId="{37BF9C4E-BDB6-5421-A747-243AAED4B8C1}" dt="2026-01-14T08:11:19.895" v="14"/>
          <ac:spMkLst>
            <pc:docMk/>
            <pc:sldMk cId="3038371927" sldId="263"/>
            <ac:spMk id="23" creationId="{0DDA0819-8244-AE1E-AA65-2BB374B42D82}"/>
          </ac:spMkLst>
        </pc:spChg>
        <pc:grpChg chg="del mod">
          <ac:chgData name="Nice Erkan" userId="0bd0a55cb1d19404" providerId="LiveId" clId="{37BF9C4E-BDB6-5421-A747-243AAED4B8C1}" dt="2026-01-14T08:11:15.476" v="12" actId="478"/>
          <ac:grpSpMkLst>
            <pc:docMk/>
            <pc:sldMk cId="3038371927" sldId="263"/>
            <ac:grpSpMk id="3" creationId="{CE3A475B-E131-F56D-E9C4-05871AEB7DB3}"/>
          </ac:grpSpMkLst>
        </pc:grpChg>
        <pc:grpChg chg="add mod">
          <ac:chgData name="Nice Erkan" userId="0bd0a55cb1d19404" providerId="LiveId" clId="{37BF9C4E-BDB6-5421-A747-243AAED4B8C1}" dt="2026-01-14T08:11:19.895" v="14"/>
          <ac:grpSpMkLst>
            <pc:docMk/>
            <pc:sldMk cId="3038371927" sldId="263"/>
            <ac:grpSpMk id="14" creationId="{9B37C8EA-42E4-E9A8-2288-5738B0CA90A7}"/>
          </ac:grpSpMkLst>
        </pc:grpChg>
        <pc:grpChg chg="del">
          <ac:chgData name="Nice Erkan" userId="0bd0a55cb1d19404" providerId="LiveId" clId="{37BF9C4E-BDB6-5421-A747-243AAED4B8C1}" dt="2026-01-14T08:11:17.200" v="13" actId="478"/>
          <ac:grpSpMkLst>
            <pc:docMk/>
            <pc:sldMk cId="3038371927" sldId="263"/>
            <ac:grpSpMk id="66" creationId="{89AE6C76-FB05-4248-067F-5E499641F921}"/>
          </ac:grpSpMkLst>
        </pc:grpChg>
        <pc:picChg chg="add mod">
          <ac:chgData name="Nice Erkan" userId="0bd0a55cb1d19404" providerId="LiveId" clId="{37BF9C4E-BDB6-5421-A747-243AAED4B8C1}" dt="2026-01-14T08:11:19.895" v="14"/>
          <ac:picMkLst>
            <pc:docMk/>
            <pc:sldMk cId="3038371927" sldId="263"/>
            <ac:picMk id="24" creationId="{9BC2CE82-F01C-E72E-0790-3AE3177A3AA5}"/>
          </ac:picMkLst>
        </pc:picChg>
        <pc:picChg chg="add mod">
          <ac:chgData name="Nice Erkan" userId="0bd0a55cb1d19404" providerId="LiveId" clId="{37BF9C4E-BDB6-5421-A747-243AAED4B8C1}" dt="2026-01-14T08:11:19.895" v="14"/>
          <ac:picMkLst>
            <pc:docMk/>
            <pc:sldMk cId="3038371927" sldId="263"/>
            <ac:picMk id="25" creationId="{5B156687-904A-5DA4-8BED-69D879E3D3AB}"/>
          </ac:picMkLst>
        </pc:picChg>
      </pc:sldChg>
      <pc:sldChg chg="addSp delSp modSp mod">
        <pc:chgData name="Nice Erkan" userId="0bd0a55cb1d19404" providerId="LiveId" clId="{37BF9C4E-BDB6-5421-A747-243AAED4B8C1}" dt="2026-01-14T08:17:30.356" v="114" actId="14826"/>
        <pc:sldMkLst>
          <pc:docMk/>
          <pc:sldMk cId="3788564093" sldId="265"/>
        </pc:sldMkLst>
        <pc:picChg chg="add del mod">
          <ac:chgData name="Nice Erkan" userId="0bd0a55cb1d19404" providerId="LiveId" clId="{37BF9C4E-BDB6-5421-A747-243AAED4B8C1}" dt="2026-01-14T08:17:30.356" v="114" actId="14826"/>
          <ac:picMkLst>
            <pc:docMk/>
            <pc:sldMk cId="3788564093" sldId="265"/>
            <ac:picMk id="2" creationId="{9B4F6D26-9011-15EF-7C82-B43C31434932}"/>
          </ac:picMkLst>
        </pc:picChg>
      </pc:sldChg>
      <pc:sldChg chg="modSp mod">
        <pc:chgData name="Nice Erkan" userId="0bd0a55cb1d19404" providerId="LiveId" clId="{37BF9C4E-BDB6-5421-A747-243AAED4B8C1}" dt="2026-01-14T08:10:57.338" v="10" actId="1036"/>
        <pc:sldMkLst>
          <pc:docMk/>
          <pc:sldMk cId="3250557941" sldId="267"/>
        </pc:sldMkLst>
        <pc:spChg chg="mod">
          <ac:chgData name="Nice Erkan" userId="0bd0a55cb1d19404" providerId="LiveId" clId="{37BF9C4E-BDB6-5421-A747-243AAED4B8C1}" dt="2026-01-14T08:10:57.338" v="10" actId="1036"/>
          <ac:spMkLst>
            <pc:docMk/>
            <pc:sldMk cId="3250557941" sldId="267"/>
            <ac:spMk id="3" creationId="{5AC7A32B-52E5-0F04-E8C6-45626139CED2}"/>
          </ac:spMkLst>
        </pc:spChg>
      </pc:sldChg>
      <pc:sldChg chg="addSp delSp modSp mod">
        <pc:chgData name="Nice Erkan" userId="0bd0a55cb1d19404" providerId="LiveId" clId="{37BF9C4E-BDB6-5421-A747-243AAED4B8C1}" dt="2026-01-14T08:19:15.475" v="166"/>
        <pc:sldMkLst>
          <pc:docMk/>
          <pc:sldMk cId="0" sldId="269"/>
        </pc:sldMkLst>
        <pc:spChg chg="del">
          <ac:chgData name="Nice Erkan" userId="0bd0a55cb1d19404" providerId="LiveId" clId="{37BF9C4E-BDB6-5421-A747-243AAED4B8C1}" dt="2026-01-14T08:19:15.139" v="165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Nice Erkan" userId="0bd0a55cb1d19404" providerId="LiveId" clId="{37BF9C4E-BDB6-5421-A747-243AAED4B8C1}" dt="2026-01-14T08:17:51.023" v="132" actId="20577"/>
          <ac:spMkLst>
            <pc:docMk/>
            <pc:sldMk cId="0" sldId="269"/>
            <ac:spMk id="3" creationId="{00000000-0000-0000-0000-000000000000}"/>
          </ac:spMkLst>
        </pc:spChg>
        <pc:spChg chg="mod">
          <ac:chgData name="Nice Erkan" userId="0bd0a55cb1d19404" providerId="LiveId" clId="{37BF9C4E-BDB6-5421-A747-243AAED4B8C1}" dt="2026-01-14T08:10:14.646" v="4" actId="14100"/>
          <ac:spMkLst>
            <pc:docMk/>
            <pc:sldMk cId="0" sldId="269"/>
            <ac:spMk id="20" creationId="{62F4A025-833A-2648-E2F4-FBCBADE6EC76}"/>
          </ac:spMkLst>
        </pc:spChg>
        <pc:grpChg chg="mod">
          <ac:chgData name="Nice Erkan" userId="0bd0a55cb1d19404" providerId="LiveId" clId="{37BF9C4E-BDB6-5421-A747-243AAED4B8C1}" dt="2026-01-14T08:10:34.297" v="6" actId="1036"/>
          <ac:grpSpMkLst>
            <pc:docMk/>
            <pc:sldMk cId="0" sldId="269"/>
            <ac:grpSpMk id="5" creationId="{00000000-0000-0000-0000-000000000000}"/>
          </ac:grpSpMkLst>
        </pc:grpChg>
        <pc:grpChg chg="mod">
          <ac:chgData name="Nice Erkan" userId="0bd0a55cb1d19404" providerId="LiveId" clId="{37BF9C4E-BDB6-5421-A747-243AAED4B8C1}" dt="2026-01-14T08:10:42.408" v="8" actId="1036"/>
          <ac:grpSpMkLst>
            <pc:docMk/>
            <pc:sldMk cId="0" sldId="269"/>
            <ac:grpSpMk id="8" creationId="{00000000-0000-0000-0000-000000000000}"/>
          </ac:grpSpMkLst>
        </pc:grpChg>
        <pc:grpChg chg="mod">
          <ac:chgData name="Nice Erkan" userId="0bd0a55cb1d19404" providerId="LiveId" clId="{37BF9C4E-BDB6-5421-A747-243AAED4B8C1}" dt="2026-01-14T08:10:37.817" v="7" actId="1036"/>
          <ac:grpSpMkLst>
            <pc:docMk/>
            <pc:sldMk cId="0" sldId="269"/>
            <ac:grpSpMk id="11" creationId="{00000000-0000-0000-0000-000000000000}"/>
          </ac:grpSpMkLst>
        </pc:grpChg>
        <pc:picChg chg="add del mod">
          <ac:chgData name="Nice Erkan" userId="0bd0a55cb1d19404" providerId="LiveId" clId="{37BF9C4E-BDB6-5421-A747-243AAED4B8C1}" dt="2026-01-14T08:19:12.975" v="164" actId="21"/>
          <ac:picMkLst>
            <pc:docMk/>
            <pc:sldMk cId="0" sldId="269"/>
            <ac:picMk id="16" creationId="{1F338251-C1CC-3CA2-7F70-ECDB63F4F6BE}"/>
          </ac:picMkLst>
        </pc:picChg>
        <pc:picChg chg="add mod">
          <ac:chgData name="Nice Erkan" userId="0bd0a55cb1d19404" providerId="LiveId" clId="{37BF9C4E-BDB6-5421-A747-243AAED4B8C1}" dt="2026-01-14T08:19:15.475" v="166"/>
          <ac:picMkLst>
            <pc:docMk/>
            <pc:sldMk cId="0" sldId="269"/>
            <ac:picMk id="21" creationId="{B8FA42B4-06BD-DDF9-8A68-F5A20A4E97BA}"/>
          </ac:picMkLst>
        </pc:picChg>
      </pc:sldChg>
      <pc:sldChg chg="delSp modSp add del mod">
        <pc:chgData name="Nice Erkan" userId="0bd0a55cb1d19404" providerId="LiveId" clId="{37BF9C4E-BDB6-5421-A747-243AAED4B8C1}" dt="2026-01-14T08:14:38.207" v="94" actId="2696"/>
        <pc:sldMkLst>
          <pc:docMk/>
          <pc:sldMk cId="3758465292" sldId="270"/>
        </pc:sldMkLst>
        <pc:spChg chg="mod">
          <ac:chgData name="Nice Erkan" userId="0bd0a55cb1d19404" providerId="LiveId" clId="{37BF9C4E-BDB6-5421-A747-243AAED4B8C1}" dt="2026-01-14T08:12:41.471" v="50" actId="20577"/>
          <ac:spMkLst>
            <pc:docMk/>
            <pc:sldMk cId="3758465292" sldId="270"/>
            <ac:spMk id="9" creationId="{B5ED8FE2-E35F-73F4-2DFE-79D526170319}"/>
          </ac:spMkLst>
        </pc:spChg>
        <pc:picChg chg="del">
          <ac:chgData name="Nice Erkan" userId="0bd0a55cb1d19404" providerId="LiveId" clId="{37BF9C4E-BDB6-5421-A747-243AAED4B8C1}" dt="2026-01-14T08:12:47.176" v="51" actId="478"/>
          <ac:picMkLst>
            <pc:docMk/>
            <pc:sldMk cId="3758465292" sldId="270"/>
            <ac:picMk id="4" creationId="{3EB8E61B-20C6-2F82-4DDD-F6E5CFBA8DA3}"/>
          </ac:picMkLst>
        </pc:picChg>
        <pc:picChg chg="del">
          <ac:chgData name="Nice Erkan" userId="0bd0a55cb1d19404" providerId="LiveId" clId="{37BF9C4E-BDB6-5421-A747-243AAED4B8C1}" dt="2026-01-14T08:12:47.176" v="51" actId="478"/>
          <ac:picMkLst>
            <pc:docMk/>
            <pc:sldMk cId="3758465292" sldId="270"/>
            <ac:picMk id="5" creationId="{37C71801-4718-63F2-B3D7-1B84AB1D283D}"/>
          </ac:picMkLst>
        </pc:picChg>
        <pc:picChg chg="del">
          <ac:chgData name="Nice Erkan" userId="0bd0a55cb1d19404" providerId="LiveId" clId="{37BF9C4E-BDB6-5421-A747-243AAED4B8C1}" dt="2026-01-14T08:12:47.176" v="51" actId="478"/>
          <ac:picMkLst>
            <pc:docMk/>
            <pc:sldMk cId="3758465292" sldId="270"/>
            <ac:picMk id="6" creationId="{728F3496-7EB8-F19A-8906-9CCCAEE418CF}"/>
          </ac:picMkLst>
        </pc:picChg>
        <pc:picChg chg="del">
          <ac:chgData name="Nice Erkan" userId="0bd0a55cb1d19404" providerId="LiveId" clId="{37BF9C4E-BDB6-5421-A747-243AAED4B8C1}" dt="2026-01-14T08:12:47.176" v="51" actId="478"/>
          <ac:picMkLst>
            <pc:docMk/>
            <pc:sldMk cId="3758465292" sldId="270"/>
            <ac:picMk id="7" creationId="{6C72DD85-BE94-D5D5-DEF6-CCA2080802FA}"/>
          </ac:picMkLst>
        </pc:picChg>
      </pc:sldChg>
      <pc:sldChg chg="modSp add mod setBg">
        <pc:chgData name="Nice Erkan" userId="0bd0a55cb1d19404" providerId="LiveId" clId="{37BF9C4E-BDB6-5421-A747-243AAED4B8C1}" dt="2026-01-14T08:16:16.735" v="102"/>
        <pc:sldMkLst>
          <pc:docMk/>
          <pc:sldMk cId="1494607314" sldId="271"/>
        </pc:sldMkLst>
        <pc:spChg chg="mod">
          <ac:chgData name="Nice Erkan" userId="0bd0a55cb1d19404" providerId="LiveId" clId="{37BF9C4E-BDB6-5421-A747-243AAED4B8C1}" dt="2026-01-14T08:15:55.637" v="100" actId="207"/>
          <ac:spMkLst>
            <pc:docMk/>
            <pc:sldMk cId="1494607314" sldId="271"/>
            <ac:spMk id="9" creationId="{F553CB4F-1FA6-3838-1B88-5D54B1EC6FFD}"/>
          </ac:spMkLst>
        </pc:spChg>
        <pc:picChg chg="mod">
          <ac:chgData name="Nice Erkan" userId="0bd0a55cb1d19404" providerId="LiveId" clId="{37BF9C4E-BDB6-5421-A747-243AAED4B8C1}" dt="2026-01-14T08:15:21.178" v="96" actId="14826"/>
          <ac:picMkLst>
            <pc:docMk/>
            <pc:sldMk cId="1494607314" sldId="271"/>
            <ac:picMk id="8" creationId="{5D0129A6-808A-1759-F508-DD280A4BAA09}"/>
          </ac:picMkLst>
        </pc:picChg>
        <pc:picChg chg="mod">
          <ac:chgData name="Nice Erkan" userId="0bd0a55cb1d19404" providerId="LiveId" clId="{37BF9C4E-BDB6-5421-A747-243AAED4B8C1}" dt="2026-01-14T08:15:29.154" v="97" actId="14826"/>
          <ac:picMkLst>
            <pc:docMk/>
            <pc:sldMk cId="1494607314" sldId="271"/>
            <ac:picMk id="11" creationId="{1B15EF54-9BCD-0AC0-C18F-8E95B139365C}"/>
          </ac:picMkLst>
        </pc:picChg>
        <pc:picChg chg="mod">
          <ac:chgData name="Nice Erkan" userId="0bd0a55cb1d19404" providerId="LiveId" clId="{37BF9C4E-BDB6-5421-A747-243AAED4B8C1}" dt="2026-01-14T08:15:49.809" v="99" actId="14826"/>
          <ac:picMkLst>
            <pc:docMk/>
            <pc:sldMk cId="1494607314" sldId="271"/>
            <ac:picMk id="13" creationId="{349D1049-BE30-5E77-A392-39033F46651D}"/>
          </ac:picMkLst>
        </pc:picChg>
        <pc:picChg chg="mod">
          <ac:chgData name="Nice Erkan" userId="0bd0a55cb1d19404" providerId="LiveId" clId="{37BF9C4E-BDB6-5421-A747-243AAED4B8C1}" dt="2026-01-14T08:15:42.552" v="98" actId="14826"/>
          <ac:picMkLst>
            <pc:docMk/>
            <pc:sldMk cId="1494607314" sldId="271"/>
            <ac:picMk id="15" creationId="{8C7B9A89-C1AA-1A5D-40EF-63DDA9B36E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60BDC-918B-5B4F-A13A-CBFC553A8508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0C63-A640-7346-A81F-721134346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40C63-A640-7346-A81F-7211343467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40C63-A640-7346-A81F-721134346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4D922E-1EFC-A66F-3E33-3964AAD8F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F296C00-F805-6788-5549-DD35D5308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694E63-03D9-F900-2AE1-0DE6014D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0153E1-8072-0C45-2A6F-4ACC6A3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132B38-EDB8-732C-30EA-FCF989B5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D4F769-D9FC-5154-A3B4-9377D340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59453E-F380-A13C-461C-B437067E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9D508C-5B84-B31C-7B9C-48CBFB94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A13F28-7C6E-5444-A6B9-872EE13C3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7F56AE-844D-50BB-875D-7CD968E6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6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F37A939-33E6-29D5-1F5A-EE68338BD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108A924-7D3A-DF2E-8BAD-20F1D9549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BDAAEB-F827-1630-CF4D-B0920B6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6F1431-ABD8-CBFA-6E7A-9238E5303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2DC749-8EAA-BA8C-3E79-2F9CB06B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3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57EC27-641D-011E-CF5B-D8DD4893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CB9347-8D43-D0C3-89E8-E9071F22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E147F0-A238-8E76-F581-3259CBD47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160C79-7726-2FF6-E613-A8D6CC52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E2E7F2-090A-249F-78B2-EBB3A038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7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0FF45-3B70-72F9-FAC5-77C8D826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6FFBF0-AE4B-74FD-E5D2-ADDF57FA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D75281-9598-A220-1CE3-5C1F6C068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7AAC02-2758-0D08-A26E-6C53F5156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9399E4-690F-C412-197D-48E77C00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2F9512-B803-5983-044C-BC69AC1E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940C3C-4E77-B280-155D-02421D0A3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6F27A0-EF47-57AD-8589-76F3C51A1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E2986B-42F3-6D7E-C6D0-0D2DEAB3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74A1D6-4139-54E6-F2E2-C98D8022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556ACF-B9E2-CE99-9ACC-7B4D9730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2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0ABAAD-AA40-9AF5-BED0-71FEF5C6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422A4D-8866-834B-4371-493BADCB2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DD92557-5360-F96B-2C1D-EB4767A38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22CE5F1-0D8E-8AE4-6560-92F274A2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8EF0C8A-5C17-542E-78D4-9C38932B4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33A2F8-9183-B5E2-7292-3E8436C1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BDDF9A4-7DA9-BDEC-9EA4-EB1953B0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A5DBA0-399A-0098-BC17-CA956648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FA76F-A8F1-6C5C-935F-BA51CCED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A013C61-2785-5752-6F06-1600921D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859A699-D959-1192-A91B-994F0E44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02E3F0-A8EC-13E1-38CE-258D346C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5A97370-397C-9A2C-1612-9063A0AE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3145328-2259-7956-4006-00B3832F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CEFE689-722F-E19F-6A28-47C69056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D238A9-567E-3AD6-7AB4-769A5157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E05694-68D5-E772-B205-51D3DDCC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49A1529-03E0-735B-317E-24CB6AF81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56C94DF-F6B8-1915-E31E-01609B94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D130B45-9FDA-23ED-322E-D32851A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81DC1C-2587-307E-AFB5-107F9148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2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3847AA-6A32-AB1E-9F93-72CC69A8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D3B6A77-AA10-8CC8-646C-1C2A01834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F405FE-AE62-F615-386B-66186A3B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CD4066-0832-B6C7-0E5C-B853988D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1702AAA-36DA-2E92-1E7C-8241F5D2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E7EA622-31FD-2CFC-C016-BD9D52F8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646198B-909C-7E5E-8102-F1A567C5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26C691-81A6-22BA-6E0E-242B12C3B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FC1558-8CA6-A584-28AF-9A4622BF4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32893-8367-1D4E-B2B8-6C4E0A13B1AF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9D7C88-2E92-B230-AB87-B192D6F1B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BD6046-3CD2-C3A7-24F9-640F74058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C12F4-4553-D84C-847C-2A717A467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62F4A025-833A-2648-E2F4-FBCBADE6EC76}"/>
              </a:ext>
            </a:extLst>
          </p:cNvPr>
          <p:cNvSpPr/>
          <p:nvPr/>
        </p:nvSpPr>
        <p:spPr>
          <a:xfrm>
            <a:off x="0" y="0"/>
            <a:ext cx="12192000" cy="1283621"/>
          </a:xfrm>
          <a:custGeom>
            <a:avLst/>
            <a:gdLst/>
            <a:ahLst/>
            <a:cxnLst/>
            <a:rect l="l" t="t" r="r" b="b"/>
            <a:pathLst>
              <a:path w="4816592" h="338073">
                <a:moveTo>
                  <a:pt x="0" y="0"/>
                </a:moveTo>
                <a:lnTo>
                  <a:pt x="4816592" y="0"/>
                </a:lnTo>
                <a:lnTo>
                  <a:pt x="4816592" y="338073"/>
                </a:lnTo>
                <a:lnTo>
                  <a:pt x="0" y="338073"/>
                </a:lnTo>
                <a:close/>
              </a:path>
            </a:pathLst>
          </a:custGeom>
          <a:gradFill rotWithShape="1">
            <a:gsLst>
              <a:gs pos="0">
                <a:srgbClr val="9CC147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/>
          </a:gradFill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41414" y="3659226"/>
            <a:ext cx="7216199" cy="372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5"/>
              </a:lnSpc>
            </a:pPr>
            <a:r>
              <a:rPr lang="en-US" sz="2905" spc="-93" dirty="0">
                <a:solidFill>
                  <a:srgbClr val="000000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Presentation Title</a:t>
            </a:r>
          </a:p>
        </p:txBody>
      </p:sp>
      <p:sp>
        <p:nvSpPr>
          <p:cNvPr id="4" name="Freeform 4"/>
          <p:cNvSpPr/>
          <p:nvPr/>
        </p:nvSpPr>
        <p:spPr>
          <a:xfrm>
            <a:off x="4041414" y="2044125"/>
            <a:ext cx="4801436" cy="1413960"/>
          </a:xfrm>
          <a:custGeom>
            <a:avLst/>
            <a:gdLst/>
            <a:ahLst/>
            <a:cxnLst/>
            <a:rect l="l" t="t" r="r" b="b"/>
            <a:pathLst>
              <a:path w="5412910" h="1709968">
                <a:moveTo>
                  <a:pt x="0" y="0"/>
                </a:moveTo>
                <a:lnTo>
                  <a:pt x="5412911" y="0"/>
                </a:lnTo>
                <a:lnTo>
                  <a:pt x="5412911" y="1709967"/>
                </a:lnTo>
                <a:lnTo>
                  <a:pt x="0" y="170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936" t="-12780" b="-31371"/>
            </a:stretch>
          </a:blipFill>
        </p:spPr>
        <p:txBody>
          <a:bodyPr/>
          <a:lstStyle/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7182" y="6015506"/>
            <a:ext cx="3851379" cy="855746"/>
            <a:chOff x="0" y="0"/>
            <a:chExt cx="1521532" cy="3380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21532" cy="338073"/>
            </a:xfrm>
            <a:custGeom>
              <a:avLst/>
              <a:gdLst/>
              <a:ahLst/>
              <a:cxnLst/>
              <a:rect l="l" t="t" r="r" b="b"/>
              <a:pathLst>
                <a:path w="1521532" h="338073">
                  <a:moveTo>
                    <a:pt x="0" y="0"/>
                  </a:moveTo>
                  <a:lnTo>
                    <a:pt x="1521532" y="0"/>
                  </a:lnTo>
                  <a:lnTo>
                    <a:pt x="1521532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44A796">
                    <a:alpha val="50000"/>
                  </a:srgbClr>
                </a:gs>
                <a:gs pos="100000">
                  <a:srgbClr val="FFFEF8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21532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8380203" y="6015506"/>
            <a:ext cx="3828979" cy="855746"/>
            <a:chOff x="0" y="0"/>
            <a:chExt cx="1512683" cy="3380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2683" cy="338073"/>
            </a:xfrm>
            <a:custGeom>
              <a:avLst/>
              <a:gdLst/>
              <a:ahLst/>
              <a:cxnLst/>
              <a:rect l="l" t="t" r="r" b="b"/>
              <a:pathLst>
                <a:path w="1512683" h="338073">
                  <a:moveTo>
                    <a:pt x="0" y="0"/>
                  </a:moveTo>
                  <a:lnTo>
                    <a:pt x="1512683" y="0"/>
                  </a:lnTo>
                  <a:lnTo>
                    <a:pt x="1512683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DD8033">
                    <a:alpha val="50000"/>
                  </a:srgbClr>
                </a:gs>
                <a:gs pos="100000">
                  <a:srgbClr val="FFFEF8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512683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3834198" y="6015506"/>
            <a:ext cx="4546005" cy="855746"/>
            <a:chOff x="0" y="0"/>
            <a:chExt cx="1795953" cy="3380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95953" cy="338073"/>
            </a:xfrm>
            <a:custGeom>
              <a:avLst/>
              <a:gdLst/>
              <a:ahLst/>
              <a:cxnLst/>
              <a:rect l="l" t="t" r="r" b="b"/>
              <a:pathLst>
                <a:path w="1795953" h="338073">
                  <a:moveTo>
                    <a:pt x="0" y="0"/>
                  </a:moveTo>
                  <a:lnTo>
                    <a:pt x="1795953" y="0"/>
                  </a:lnTo>
                  <a:lnTo>
                    <a:pt x="1795953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9CC147">
                    <a:alpha val="37000"/>
                  </a:srgbClr>
                </a:gs>
                <a:gs pos="100000">
                  <a:srgbClr val="FFFEF8">
                    <a:alpha val="37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95953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057752" y="4199210"/>
            <a:ext cx="5787769" cy="320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5"/>
              </a:lnSpc>
            </a:pPr>
            <a:r>
              <a:rPr lang="en-US" sz="2535" spc="-81" dirty="0">
                <a:solidFill>
                  <a:srgbClr val="000000"/>
                </a:solidFill>
                <a:latin typeface="Arial" panose="020B0604020202020204" pitchFamily="34" charset="0"/>
                <a:ea typeface="Montserrat Medium"/>
                <a:cs typeface="Arial" panose="020B0604020202020204" pitchFamily="34" charset="0"/>
                <a:sym typeface="Montserrat Medium"/>
              </a:rPr>
              <a:t>Name/Surname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E3AE1922-6658-C903-3420-553995322F33}"/>
              </a:ext>
            </a:extLst>
          </p:cNvPr>
          <p:cNvSpPr txBox="1"/>
          <p:nvPr/>
        </p:nvSpPr>
        <p:spPr>
          <a:xfrm>
            <a:off x="1003422" y="6056859"/>
            <a:ext cx="1527144" cy="6064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This project is funded by the European Union’s ERA Talents </a:t>
            </a:r>
            <a:r>
              <a:rPr lang="en-US" sz="800" dirty="0" err="1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800" dirty="0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No. 101216976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8" descr="A blue flag with yellow stars in the center&#10;&#10;AI-generated content may be incorrect.">
            <a:extLst>
              <a:ext uri="{FF2B5EF4-FFF2-40B4-BE49-F238E27FC236}">
                <a16:creationId xmlns:a16="http://schemas.microsoft.com/office/drawing/2014/main" id="{E67F623A-7071-846A-4E10-B254D85CA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096942"/>
            <a:ext cx="801936" cy="534376"/>
          </a:xfrm>
          <a:prstGeom prst="rect">
            <a:avLst/>
          </a:prstGeom>
        </p:spPr>
      </p:pic>
      <p:pic>
        <p:nvPicPr>
          <p:cNvPr id="19" name="Resim 18" descr="yazı tipi, grafik, ekran görüntüsü, grafik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B57D63A-D7BC-D00E-94C7-73AB4A095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7"/>
          <a:stretch/>
        </p:blipFill>
        <p:spPr>
          <a:xfrm>
            <a:off x="9240528" y="6115219"/>
            <a:ext cx="3896099" cy="548065"/>
          </a:xfrm>
          <a:prstGeom prst="rect">
            <a:avLst/>
          </a:prstGeom>
        </p:spPr>
      </p:pic>
      <p:pic>
        <p:nvPicPr>
          <p:cNvPr id="21" name="Picture 20" descr="A green arrow with orange dots and leaves&#10;&#10;AI-generated content may be incorrect.">
            <a:extLst>
              <a:ext uri="{FF2B5EF4-FFF2-40B4-BE49-F238E27FC236}">
                <a16:creationId xmlns:a16="http://schemas.microsoft.com/office/drawing/2014/main" id="{B8FA42B4-06BD-DDF9-8A68-F5A20A4E9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756" y="980604"/>
            <a:ext cx="5678957" cy="5678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9DDD8F56-6190-4381-5272-5581F533B90D}"/>
              </a:ext>
            </a:extLst>
          </p:cNvPr>
          <p:cNvSpPr txBox="1"/>
          <p:nvPr/>
        </p:nvSpPr>
        <p:spPr>
          <a:xfrm>
            <a:off x="0" y="-1879476"/>
            <a:ext cx="18288000" cy="121664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5" name="Başlık 1">
            <a:extLst>
              <a:ext uri="{FF2B5EF4-FFF2-40B4-BE49-F238E27FC236}">
                <a16:creationId xmlns:a16="http://schemas.microsoft.com/office/drawing/2014/main" id="{5911889B-C4C9-8F6D-749F-4667D36E3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#2</a:t>
            </a:r>
          </a:p>
        </p:txBody>
      </p:sp>
    </p:spTree>
    <p:extLst>
      <p:ext uri="{BB962C8B-B14F-4D97-AF65-F5344CB8AC3E}">
        <p14:creationId xmlns:p14="http://schemas.microsoft.com/office/powerpoint/2010/main" val="286428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7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F1F66BB9-8E7A-85C7-C363-976147B667F7}"/>
              </a:ext>
            </a:extLst>
          </p:cNvPr>
          <p:cNvSpPr txBox="1"/>
          <p:nvPr/>
        </p:nvSpPr>
        <p:spPr>
          <a:xfrm>
            <a:off x="0" y="-919593"/>
            <a:ext cx="18288000" cy="112065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3" name="Başlık 1">
            <a:extLst>
              <a:ext uri="{FF2B5EF4-FFF2-40B4-BE49-F238E27FC236}">
                <a16:creationId xmlns:a16="http://schemas.microsoft.com/office/drawing/2014/main" id="{C02F44F9-82E7-D226-934C-8AC86694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#3</a:t>
            </a:r>
          </a:p>
        </p:txBody>
      </p:sp>
    </p:spTree>
    <p:extLst>
      <p:ext uri="{BB962C8B-B14F-4D97-AF65-F5344CB8AC3E}">
        <p14:creationId xmlns:p14="http://schemas.microsoft.com/office/powerpoint/2010/main" val="252402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8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92AD6987-A460-FA29-7CDC-E41C13E997FC}"/>
              </a:ext>
            </a:extLst>
          </p:cNvPr>
          <p:cNvSpPr txBox="1"/>
          <p:nvPr/>
        </p:nvSpPr>
        <p:spPr>
          <a:xfrm>
            <a:off x="0" y="-1880240"/>
            <a:ext cx="18288000" cy="1216724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id="{2D7804F3-7D29-80F5-05B2-044BDDB1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#4</a:t>
            </a:r>
          </a:p>
        </p:txBody>
      </p:sp>
    </p:spTree>
    <p:extLst>
      <p:ext uri="{BB962C8B-B14F-4D97-AF65-F5344CB8AC3E}">
        <p14:creationId xmlns:p14="http://schemas.microsoft.com/office/powerpoint/2010/main" val="77349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A1A1BEB5-0A43-C057-19A2-38BEC7B0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54" y="759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Logos for Light Background </a:t>
            </a:r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6515A53-E54A-A819-DB1B-EBDBB8164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9" y="1190802"/>
            <a:ext cx="7707661" cy="2832547"/>
          </a:xfrm>
          <a:prstGeom prst="rect">
            <a:avLst/>
          </a:prstGeom>
        </p:spPr>
      </p:pic>
      <p:pic>
        <p:nvPicPr>
          <p:cNvPr id="11" name="Picture 10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ED9B7554-E0C3-C58B-4A9F-E9E2567A4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54" y="3848930"/>
            <a:ext cx="6703277" cy="2463439"/>
          </a:xfrm>
          <a:prstGeom prst="rect">
            <a:avLst/>
          </a:prstGeom>
        </p:spPr>
      </p:pic>
      <p:pic>
        <p:nvPicPr>
          <p:cNvPr id="13" name="Picture 12" descr="A green arrow with orange dots and leaves&#10;&#10;AI-generated content may be incorrect.">
            <a:extLst>
              <a:ext uri="{FF2B5EF4-FFF2-40B4-BE49-F238E27FC236}">
                <a16:creationId xmlns:a16="http://schemas.microsoft.com/office/drawing/2014/main" id="{52D722F0-FBF5-961D-4570-6178F6D37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863" y="4228798"/>
            <a:ext cx="2463439" cy="2463439"/>
          </a:xfrm>
          <a:prstGeom prst="rect">
            <a:avLst/>
          </a:prstGeom>
        </p:spPr>
      </p:pic>
      <p:pic>
        <p:nvPicPr>
          <p:cNvPr id="15" name="Picture 14" descr="A logo with green arrow and orange lights&#10;&#10;AI-generated content may be incorrect.">
            <a:extLst>
              <a:ext uri="{FF2B5EF4-FFF2-40B4-BE49-F238E27FC236}">
                <a16:creationId xmlns:a16="http://schemas.microsoft.com/office/drawing/2014/main" id="{EFBEE85B-A7CB-0F0C-0F18-1D2CAE154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731" y="1190802"/>
            <a:ext cx="2183702" cy="2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747E7-1412-FFDA-5DFA-A6576553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>
            <a:extLst>
              <a:ext uri="{FF2B5EF4-FFF2-40B4-BE49-F238E27FC236}">
                <a16:creationId xmlns:a16="http://schemas.microsoft.com/office/drawing/2014/main" id="{F553CB4F-1FA6-3838-1B88-5D54B1E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54" y="759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Logos for Dark Background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129A6-808A-1759-F508-DD280A4BA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4440" y="1190802"/>
            <a:ext cx="7707659" cy="2832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5EF54-9BCD-0AC0-C18F-8E95B139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854" y="3848930"/>
            <a:ext cx="6686477" cy="2463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9D1049-BE30-5E77-A392-39033F466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43863" y="4228798"/>
            <a:ext cx="2463439" cy="24634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7B9A89-C1AA-1A5D-40EF-63DDA9B36E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183731" y="1190802"/>
            <a:ext cx="2183701" cy="2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0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A48D1-5DA9-1FF8-6C09-C8D43C88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id="{9A88365F-FD99-22FC-54EE-D01E614E1D92}"/>
              </a:ext>
            </a:extLst>
          </p:cNvPr>
          <p:cNvGrpSpPr/>
          <p:nvPr/>
        </p:nvGrpSpPr>
        <p:grpSpPr>
          <a:xfrm rot="10800000">
            <a:off x="0" y="5587632"/>
            <a:ext cx="12192000" cy="1283619"/>
            <a:chOff x="0" y="0"/>
            <a:chExt cx="4816593" cy="338073"/>
          </a:xfrm>
        </p:grpSpPr>
        <p:sp>
          <p:nvSpPr>
            <p:cNvPr id="63" name="Freeform 3">
              <a:extLst>
                <a:ext uri="{FF2B5EF4-FFF2-40B4-BE49-F238E27FC236}">
                  <a16:creationId xmlns:a16="http://schemas.microsoft.com/office/drawing/2014/main" id="{655DCCEE-748A-A1E4-9996-D935D6EDBA2A}"/>
                </a:ext>
              </a:extLst>
            </p:cNvPr>
            <p:cNvSpPr/>
            <p:nvPr/>
          </p:nvSpPr>
          <p:spPr>
            <a:xfrm>
              <a:off x="0" y="0"/>
              <a:ext cx="4816592" cy="338073"/>
            </a:xfrm>
            <a:custGeom>
              <a:avLst/>
              <a:gdLst/>
              <a:ahLst/>
              <a:cxnLst/>
              <a:rect l="l" t="t" r="r" b="b"/>
              <a:pathLst>
                <a:path w="4816592" h="338073">
                  <a:moveTo>
                    <a:pt x="0" y="0"/>
                  </a:moveTo>
                  <a:lnTo>
                    <a:pt x="4816592" y="0"/>
                  </a:lnTo>
                  <a:lnTo>
                    <a:pt x="4816592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44A796">
                    <a:alpha val="50000"/>
                  </a:srgbClr>
                </a:gs>
                <a:gs pos="100000">
                  <a:srgbClr val="FFFFFF">
                    <a:alpha val="5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TextBox 4">
              <a:extLst>
                <a:ext uri="{FF2B5EF4-FFF2-40B4-BE49-F238E27FC236}">
                  <a16:creationId xmlns:a16="http://schemas.microsoft.com/office/drawing/2014/main" id="{FCC8763A-86B2-CFE8-09A6-510469280590}"/>
                </a:ext>
              </a:extLst>
            </p:cNvPr>
            <p:cNvSpPr txBox="1"/>
            <p:nvPr/>
          </p:nvSpPr>
          <p:spPr>
            <a:xfrm>
              <a:off x="0" y="-57150"/>
              <a:ext cx="4816593" cy="395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712676C8-0EA4-7F87-5ED5-8F95C42692DC}"/>
              </a:ext>
            </a:extLst>
          </p:cNvPr>
          <p:cNvGrpSpPr/>
          <p:nvPr/>
        </p:nvGrpSpPr>
        <p:grpSpPr>
          <a:xfrm>
            <a:off x="201386" y="5993636"/>
            <a:ext cx="12935241" cy="669648"/>
            <a:chOff x="201386" y="5993636"/>
            <a:chExt cx="12935241" cy="669648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B0D689D0-902A-BC03-4965-D70F0EE8C6B1}"/>
                </a:ext>
              </a:extLst>
            </p:cNvPr>
            <p:cNvSpPr/>
            <p:nvPr/>
          </p:nvSpPr>
          <p:spPr>
            <a:xfrm>
              <a:off x="5045710" y="5993636"/>
              <a:ext cx="2100580" cy="669648"/>
            </a:xfrm>
            <a:custGeom>
              <a:avLst/>
              <a:gdLst/>
              <a:ahLst/>
              <a:cxnLst/>
              <a:rect l="l" t="t" r="r" b="b"/>
              <a:pathLst>
                <a:path w="2297105" h="778144">
                  <a:moveTo>
                    <a:pt x="0" y="0"/>
                  </a:moveTo>
                  <a:lnTo>
                    <a:pt x="2297106" y="0"/>
                  </a:lnTo>
                  <a:lnTo>
                    <a:pt x="2297106" y="778145"/>
                  </a:lnTo>
                  <a:lnTo>
                    <a:pt x="0" y="778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9" name="Grup 58">
              <a:extLst>
                <a:ext uri="{FF2B5EF4-FFF2-40B4-BE49-F238E27FC236}">
                  <a16:creationId xmlns:a16="http://schemas.microsoft.com/office/drawing/2014/main" id="{55B6B47E-7FC1-C595-2006-30B24E16283D}"/>
                </a:ext>
              </a:extLst>
            </p:cNvPr>
            <p:cNvGrpSpPr/>
            <p:nvPr/>
          </p:nvGrpSpPr>
          <p:grpSpPr>
            <a:xfrm>
              <a:off x="201386" y="6056859"/>
              <a:ext cx="2329180" cy="606425"/>
              <a:chOff x="0" y="0"/>
              <a:chExt cx="2329380" cy="606759"/>
            </a:xfrm>
          </p:grpSpPr>
          <p:sp>
            <p:nvSpPr>
              <p:cNvPr id="61" name="Text Box 19">
                <a:extLst>
                  <a:ext uri="{FF2B5EF4-FFF2-40B4-BE49-F238E27FC236}">
                    <a16:creationId xmlns:a16="http://schemas.microsoft.com/office/drawing/2014/main" id="{3FA390EE-0316-F0B5-47F3-6A654CCB5450}"/>
                  </a:ext>
                </a:extLst>
              </p:cNvPr>
              <p:cNvSpPr txBox="1"/>
              <p:nvPr/>
            </p:nvSpPr>
            <p:spPr>
              <a:xfrm>
                <a:off x="802105" y="0"/>
                <a:ext cx="1527275" cy="6067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" dirty="0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This project is funded by the European Union’s ERA Talents </a:t>
                </a:r>
                <a:r>
                  <a:rPr lang="en-US" sz="800" dirty="0" err="1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Programme</a:t>
                </a:r>
                <a:r>
                  <a:rPr lang="en-US" sz="800" dirty="0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under Grant Agreement No. 101216976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2" name="Picture 18" descr="A blue flag with yellow stars in the center&#10;&#10;AI-generated content may be incorrect.">
                <a:extLst>
                  <a:ext uri="{FF2B5EF4-FFF2-40B4-BE49-F238E27FC236}">
                    <a16:creationId xmlns:a16="http://schemas.microsoft.com/office/drawing/2014/main" id="{018F1779-86AA-41F1-4B6A-AE1ECAB99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0105"/>
                <a:ext cx="802005" cy="534670"/>
              </a:xfrm>
              <a:prstGeom prst="rect">
                <a:avLst/>
              </a:prstGeom>
            </p:spPr>
          </p:pic>
        </p:grpSp>
        <p:pic>
          <p:nvPicPr>
            <p:cNvPr id="60" name="Resim 59" descr="yazı tipi, grafik, ekran görüntüsü, grafik tasarı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C443D673-5E99-3D70-4AED-D8179D6D9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07"/>
            <a:stretch/>
          </p:blipFill>
          <p:spPr>
            <a:xfrm>
              <a:off x="9240528" y="6115219"/>
              <a:ext cx="3896099" cy="548065"/>
            </a:xfrm>
            <a:prstGeom prst="rect">
              <a:avLst/>
            </a:prstGeom>
          </p:spPr>
        </p:pic>
      </p:grpSp>
      <p:sp>
        <p:nvSpPr>
          <p:cNvPr id="93" name="TextBox 7">
            <a:extLst>
              <a:ext uri="{FF2B5EF4-FFF2-40B4-BE49-F238E27FC236}">
                <a16:creationId xmlns:a16="http://schemas.microsoft.com/office/drawing/2014/main" id="{F9842557-C5AC-78DD-2F42-8E4E8E14019F}"/>
              </a:ext>
            </a:extLst>
          </p:cNvPr>
          <p:cNvSpPr txBox="1"/>
          <p:nvPr/>
        </p:nvSpPr>
        <p:spPr>
          <a:xfrm>
            <a:off x="1144250" y="1811767"/>
            <a:ext cx="3127948" cy="36550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3" name="İçerik Yer Tutucusu 40">
            <a:extLst>
              <a:ext uri="{FF2B5EF4-FFF2-40B4-BE49-F238E27FC236}">
                <a16:creationId xmlns:a16="http://schemas.microsoft.com/office/drawing/2014/main" id="{E090A6AB-EDC5-9941-79AE-BECACD46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77887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1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5B8E-A562-00C1-59E9-CA8A3736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AC7A32B-52E5-0F04-E8C6-45626139CED2}"/>
              </a:ext>
            </a:extLst>
          </p:cNvPr>
          <p:cNvSpPr/>
          <p:nvPr/>
        </p:nvSpPr>
        <p:spPr>
          <a:xfrm rot="10800000">
            <a:off x="0" y="5587631"/>
            <a:ext cx="12192000" cy="1283621"/>
          </a:xfrm>
          <a:custGeom>
            <a:avLst/>
            <a:gdLst/>
            <a:ahLst/>
            <a:cxnLst/>
            <a:rect l="l" t="t" r="r" b="b"/>
            <a:pathLst>
              <a:path w="4816592" h="338073">
                <a:moveTo>
                  <a:pt x="0" y="0"/>
                </a:moveTo>
                <a:lnTo>
                  <a:pt x="4816592" y="0"/>
                </a:lnTo>
                <a:lnTo>
                  <a:pt x="4816592" y="338073"/>
                </a:lnTo>
                <a:lnTo>
                  <a:pt x="0" y="338073"/>
                </a:lnTo>
                <a:close/>
              </a:path>
            </a:pathLst>
          </a:custGeom>
          <a:gradFill rotWithShape="1">
            <a:gsLst>
              <a:gs pos="0">
                <a:srgbClr val="9CC147">
                  <a:alpha val="50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/>
          </a:gradFill>
        </p:spPr>
        <p:txBody>
          <a:bodyPr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6E7740-93A7-3625-738E-8F04284C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up 65">
            <a:extLst>
              <a:ext uri="{FF2B5EF4-FFF2-40B4-BE49-F238E27FC236}">
                <a16:creationId xmlns:a16="http://schemas.microsoft.com/office/drawing/2014/main" id="{95463F73-9D39-CF30-C0DB-CEBEDF07A3F2}"/>
              </a:ext>
            </a:extLst>
          </p:cNvPr>
          <p:cNvGrpSpPr/>
          <p:nvPr/>
        </p:nvGrpSpPr>
        <p:grpSpPr>
          <a:xfrm>
            <a:off x="201386" y="5993636"/>
            <a:ext cx="12935241" cy="669648"/>
            <a:chOff x="201386" y="5993636"/>
            <a:chExt cx="12935241" cy="669648"/>
          </a:xfrm>
        </p:grpSpPr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9D67493B-675B-0C5D-7DC5-1A486CD1885A}"/>
                </a:ext>
              </a:extLst>
            </p:cNvPr>
            <p:cNvSpPr/>
            <p:nvPr/>
          </p:nvSpPr>
          <p:spPr>
            <a:xfrm>
              <a:off x="5045710" y="5993636"/>
              <a:ext cx="2100580" cy="669648"/>
            </a:xfrm>
            <a:custGeom>
              <a:avLst/>
              <a:gdLst/>
              <a:ahLst/>
              <a:cxnLst/>
              <a:rect l="l" t="t" r="r" b="b"/>
              <a:pathLst>
                <a:path w="2297105" h="778144">
                  <a:moveTo>
                    <a:pt x="0" y="0"/>
                  </a:moveTo>
                  <a:lnTo>
                    <a:pt x="2297106" y="0"/>
                  </a:lnTo>
                  <a:lnTo>
                    <a:pt x="2297106" y="778145"/>
                  </a:lnTo>
                  <a:lnTo>
                    <a:pt x="0" y="778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9" name="Grup 58">
              <a:extLst>
                <a:ext uri="{FF2B5EF4-FFF2-40B4-BE49-F238E27FC236}">
                  <a16:creationId xmlns:a16="http://schemas.microsoft.com/office/drawing/2014/main" id="{11FAD5C9-7AD1-F203-4D91-61FE5B05C096}"/>
                </a:ext>
              </a:extLst>
            </p:cNvPr>
            <p:cNvGrpSpPr/>
            <p:nvPr/>
          </p:nvGrpSpPr>
          <p:grpSpPr>
            <a:xfrm>
              <a:off x="201386" y="6056859"/>
              <a:ext cx="2329180" cy="606425"/>
              <a:chOff x="0" y="0"/>
              <a:chExt cx="2329380" cy="606759"/>
            </a:xfrm>
          </p:grpSpPr>
          <p:sp>
            <p:nvSpPr>
              <p:cNvPr id="61" name="Text Box 19">
                <a:extLst>
                  <a:ext uri="{FF2B5EF4-FFF2-40B4-BE49-F238E27FC236}">
                    <a16:creationId xmlns:a16="http://schemas.microsoft.com/office/drawing/2014/main" id="{7144DAB4-BF6F-1AAD-49A4-F5EF8A8996E3}"/>
                  </a:ext>
                </a:extLst>
              </p:cNvPr>
              <p:cNvSpPr txBox="1"/>
              <p:nvPr/>
            </p:nvSpPr>
            <p:spPr>
              <a:xfrm>
                <a:off x="802105" y="0"/>
                <a:ext cx="1527275" cy="6067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00" dirty="0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This project is funded by the European Union’s ERA Talents </a:t>
                </a:r>
                <a:r>
                  <a:rPr lang="en-US" sz="800" dirty="0" err="1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Programme</a:t>
                </a:r>
                <a:r>
                  <a:rPr lang="en-US" sz="800" dirty="0">
                    <a:effectLst/>
                    <a:latin typeface="Architype Renner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under Grant Agreement No. 101216976</a:t>
                </a:r>
                <a:endParaRPr lang="tr-TR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2" name="Picture 18" descr="A blue flag with yellow stars in the center&#10;&#10;AI-generated content may be incorrect.">
                <a:extLst>
                  <a:ext uri="{FF2B5EF4-FFF2-40B4-BE49-F238E27FC236}">
                    <a16:creationId xmlns:a16="http://schemas.microsoft.com/office/drawing/2014/main" id="{65696F20-9621-4328-ACB5-B3529B23B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0105"/>
                <a:ext cx="802005" cy="534670"/>
              </a:xfrm>
              <a:prstGeom prst="rect">
                <a:avLst/>
              </a:prstGeom>
            </p:spPr>
          </p:pic>
        </p:grpSp>
        <p:pic>
          <p:nvPicPr>
            <p:cNvPr id="60" name="Resim 59" descr="yazı tipi, grafik, ekran görüntüsü, grafik tasarım içeren bir resim&#10;&#10;Yapay zeka tarafından oluşturulan içerik yanlış olabilir.">
              <a:extLst>
                <a:ext uri="{FF2B5EF4-FFF2-40B4-BE49-F238E27FC236}">
                  <a16:creationId xmlns:a16="http://schemas.microsoft.com/office/drawing/2014/main" id="{9276C452-D610-3CBC-C8E0-03CD5FF4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07"/>
            <a:stretch/>
          </p:blipFill>
          <p:spPr>
            <a:xfrm>
              <a:off x="9240528" y="6115219"/>
              <a:ext cx="3896099" cy="548065"/>
            </a:xfrm>
            <a:prstGeom prst="rect">
              <a:avLst/>
            </a:prstGeom>
          </p:spPr>
        </p:pic>
      </p:grp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02CA11E-A62E-5C2A-69D8-23757CECF73F}"/>
              </a:ext>
            </a:extLst>
          </p:cNvPr>
          <p:cNvSpPr txBox="1"/>
          <p:nvPr/>
        </p:nvSpPr>
        <p:spPr>
          <a:xfrm>
            <a:off x="8272076" y="2486362"/>
            <a:ext cx="2608288" cy="2638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İçerik Yer Tutucusu 40">
            <a:extLst>
              <a:ext uri="{FF2B5EF4-FFF2-40B4-BE49-F238E27FC236}">
                <a16:creationId xmlns:a16="http://schemas.microsoft.com/office/drawing/2014/main" id="{BC16C679-4357-EFF1-9180-5F66F2B2C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77887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5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A6D9-0BA2-98E2-8D82-4279FE81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66CC5D-12E6-49EA-6E8B-E2A01794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İçerik Yer Tutucusu 40">
            <a:extLst>
              <a:ext uri="{FF2B5EF4-FFF2-40B4-BE49-F238E27FC236}">
                <a16:creationId xmlns:a16="http://schemas.microsoft.com/office/drawing/2014/main" id="{9B6B272A-B4C5-84B8-4DAE-DACCC0151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877887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9B37C8EA-42E4-E9A8-2288-5738B0CA90A7}"/>
              </a:ext>
            </a:extLst>
          </p:cNvPr>
          <p:cNvGrpSpPr/>
          <p:nvPr/>
        </p:nvGrpSpPr>
        <p:grpSpPr>
          <a:xfrm>
            <a:off x="-17182" y="6015506"/>
            <a:ext cx="3851379" cy="855746"/>
            <a:chOff x="0" y="0"/>
            <a:chExt cx="1521532" cy="33807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78EB21F-4F37-810F-386E-34612C7B122F}"/>
                </a:ext>
              </a:extLst>
            </p:cNvPr>
            <p:cNvSpPr/>
            <p:nvPr/>
          </p:nvSpPr>
          <p:spPr>
            <a:xfrm>
              <a:off x="0" y="0"/>
              <a:ext cx="1521532" cy="338073"/>
            </a:xfrm>
            <a:custGeom>
              <a:avLst/>
              <a:gdLst/>
              <a:ahLst/>
              <a:cxnLst/>
              <a:rect l="l" t="t" r="r" b="b"/>
              <a:pathLst>
                <a:path w="1521532" h="338073">
                  <a:moveTo>
                    <a:pt x="0" y="0"/>
                  </a:moveTo>
                  <a:lnTo>
                    <a:pt x="1521532" y="0"/>
                  </a:lnTo>
                  <a:lnTo>
                    <a:pt x="1521532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44A796">
                    <a:alpha val="50000"/>
                  </a:srgbClr>
                </a:gs>
                <a:gs pos="100000">
                  <a:srgbClr val="FFFEF8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50A3377C-9036-1DF9-4F9D-EACED7D73749}"/>
                </a:ext>
              </a:extLst>
            </p:cNvPr>
            <p:cNvSpPr txBox="1"/>
            <p:nvPr/>
          </p:nvSpPr>
          <p:spPr>
            <a:xfrm>
              <a:off x="0" y="-57150"/>
              <a:ext cx="1521532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0E1A5D2-C6EE-F49D-D081-4CD1A0258B78}"/>
              </a:ext>
            </a:extLst>
          </p:cNvPr>
          <p:cNvGrpSpPr/>
          <p:nvPr/>
        </p:nvGrpSpPr>
        <p:grpSpPr>
          <a:xfrm rot="-10800000">
            <a:off x="8380203" y="6015506"/>
            <a:ext cx="3828979" cy="855746"/>
            <a:chOff x="0" y="0"/>
            <a:chExt cx="1512683" cy="338073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E7E1B6B-F3EB-82A8-A088-26E43D856F75}"/>
                </a:ext>
              </a:extLst>
            </p:cNvPr>
            <p:cNvSpPr/>
            <p:nvPr/>
          </p:nvSpPr>
          <p:spPr>
            <a:xfrm>
              <a:off x="0" y="0"/>
              <a:ext cx="1512683" cy="338073"/>
            </a:xfrm>
            <a:custGeom>
              <a:avLst/>
              <a:gdLst/>
              <a:ahLst/>
              <a:cxnLst/>
              <a:rect l="l" t="t" r="r" b="b"/>
              <a:pathLst>
                <a:path w="1512683" h="338073">
                  <a:moveTo>
                    <a:pt x="0" y="0"/>
                  </a:moveTo>
                  <a:lnTo>
                    <a:pt x="1512683" y="0"/>
                  </a:lnTo>
                  <a:lnTo>
                    <a:pt x="1512683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DD8033">
                    <a:alpha val="50000"/>
                  </a:srgbClr>
                </a:gs>
                <a:gs pos="100000">
                  <a:srgbClr val="FFFEF8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1BF7E0C9-CF7F-D21B-1428-8C793B54AC83}"/>
                </a:ext>
              </a:extLst>
            </p:cNvPr>
            <p:cNvSpPr txBox="1"/>
            <p:nvPr/>
          </p:nvSpPr>
          <p:spPr>
            <a:xfrm>
              <a:off x="0" y="-57150"/>
              <a:ext cx="1512683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E4A7265A-2BDF-28E7-614D-56B25FBC0A6A}"/>
              </a:ext>
            </a:extLst>
          </p:cNvPr>
          <p:cNvGrpSpPr/>
          <p:nvPr/>
        </p:nvGrpSpPr>
        <p:grpSpPr>
          <a:xfrm rot="-10800000">
            <a:off x="3834198" y="6015506"/>
            <a:ext cx="4546005" cy="855746"/>
            <a:chOff x="0" y="0"/>
            <a:chExt cx="1795953" cy="338073"/>
          </a:xfrm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CBF2ACA-F728-34A7-3EA4-FCCAE38407AE}"/>
                </a:ext>
              </a:extLst>
            </p:cNvPr>
            <p:cNvSpPr/>
            <p:nvPr/>
          </p:nvSpPr>
          <p:spPr>
            <a:xfrm>
              <a:off x="0" y="0"/>
              <a:ext cx="1795953" cy="338073"/>
            </a:xfrm>
            <a:custGeom>
              <a:avLst/>
              <a:gdLst/>
              <a:ahLst/>
              <a:cxnLst/>
              <a:rect l="l" t="t" r="r" b="b"/>
              <a:pathLst>
                <a:path w="1795953" h="338073">
                  <a:moveTo>
                    <a:pt x="0" y="0"/>
                  </a:moveTo>
                  <a:lnTo>
                    <a:pt x="1795953" y="0"/>
                  </a:lnTo>
                  <a:lnTo>
                    <a:pt x="1795953" y="338073"/>
                  </a:lnTo>
                  <a:lnTo>
                    <a:pt x="0" y="338073"/>
                  </a:lnTo>
                  <a:close/>
                </a:path>
              </a:pathLst>
            </a:custGeom>
            <a:gradFill rotWithShape="1">
              <a:gsLst>
                <a:gs pos="0">
                  <a:srgbClr val="9CC147">
                    <a:alpha val="37000"/>
                  </a:srgbClr>
                </a:gs>
                <a:gs pos="100000">
                  <a:srgbClr val="FFFEF8">
                    <a:alpha val="37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47748528-94F9-FD28-12DC-58AEA3E42981}"/>
                </a:ext>
              </a:extLst>
            </p:cNvPr>
            <p:cNvSpPr txBox="1"/>
            <p:nvPr/>
          </p:nvSpPr>
          <p:spPr>
            <a:xfrm>
              <a:off x="0" y="-57150"/>
              <a:ext cx="1795953" cy="3952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6"/>
                </a:lnSpc>
              </a:pPr>
              <a:endParaRPr sz="1200"/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id="{0DDA0819-8244-AE1E-AA65-2BB374B42D82}"/>
              </a:ext>
            </a:extLst>
          </p:cNvPr>
          <p:cNvSpPr txBox="1"/>
          <p:nvPr/>
        </p:nvSpPr>
        <p:spPr>
          <a:xfrm>
            <a:off x="1003422" y="6056859"/>
            <a:ext cx="1527144" cy="6064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This project is funded by the European Union’s ERA Talents </a:t>
            </a:r>
            <a:r>
              <a:rPr lang="en-US" sz="800" dirty="0" err="1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800" dirty="0">
                <a:effectLst/>
                <a:latin typeface="Architype Renner Regular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No. 101216976</a:t>
            </a: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18" descr="A blue flag with yellow stars in the center&#10;&#10;AI-generated content may be incorrect.">
            <a:extLst>
              <a:ext uri="{FF2B5EF4-FFF2-40B4-BE49-F238E27FC236}">
                <a16:creationId xmlns:a16="http://schemas.microsoft.com/office/drawing/2014/main" id="{9BC2CE82-F01C-E72E-0790-3AE3177A3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" y="6096942"/>
            <a:ext cx="801936" cy="534376"/>
          </a:xfrm>
          <a:prstGeom prst="rect">
            <a:avLst/>
          </a:prstGeom>
        </p:spPr>
      </p:pic>
      <p:pic>
        <p:nvPicPr>
          <p:cNvPr id="25" name="Resim 18" descr="yazı tipi, grafik, ekran görüntüsü, grafik tasarım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B156687-904A-5DA4-8BED-69D879E3D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07"/>
          <a:stretch/>
        </p:blipFill>
        <p:spPr>
          <a:xfrm>
            <a:off x="9240528" y="6115219"/>
            <a:ext cx="3896099" cy="5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7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7259F-0C45-811B-6D8E-2E3DCA6BF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2">
            <a:extLst>
              <a:ext uri="{FF2B5EF4-FFF2-40B4-BE49-F238E27FC236}">
                <a16:creationId xmlns:a16="http://schemas.microsoft.com/office/drawing/2014/main" id="{0C68F12E-232E-8499-2EFD-6E0398B7DC6E}"/>
              </a:ext>
            </a:extLst>
          </p:cNvPr>
          <p:cNvGrpSpPr/>
          <p:nvPr/>
        </p:nvGrpSpPr>
        <p:grpSpPr>
          <a:xfrm>
            <a:off x="1144249" y="1903715"/>
            <a:ext cx="3127948" cy="3578717"/>
            <a:chOff x="0" y="-57150"/>
            <a:chExt cx="239321" cy="369909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A6057C9-B9EA-A0D7-9D13-672AF40929B0}"/>
                </a:ext>
              </a:extLst>
            </p:cNvPr>
            <p:cNvSpPr/>
            <p:nvPr/>
          </p:nvSpPr>
          <p:spPr>
            <a:xfrm>
              <a:off x="0" y="-57150"/>
              <a:ext cx="239321" cy="36990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70365" y="0"/>
                  </a:moveTo>
                  <a:lnTo>
                    <a:pt x="168957" y="0"/>
                  </a:lnTo>
                  <a:cubicBezTo>
                    <a:pt x="207818" y="0"/>
                    <a:pt x="239321" y="31503"/>
                    <a:pt x="239321" y="70365"/>
                  </a:cubicBezTo>
                  <a:lnTo>
                    <a:pt x="239321" y="242394"/>
                  </a:lnTo>
                  <a:cubicBezTo>
                    <a:pt x="239321" y="281256"/>
                    <a:pt x="207818" y="312759"/>
                    <a:pt x="168957" y="312759"/>
                  </a:cubicBezTo>
                  <a:lnTo>
                    <a:pt x="70365" y="312759"/>
                  </a:lnTo>
                  <a:cubicBezTo>
                    <a:pt x="51703" y="312759"/>
                    <a:pt x="33805" y="305346"/>
                    <a:pt x="20609" y="292150"/>
                  </a:cubicBezTo>
                  <a:cubicBezTo>
                    <a:pt x="7413" y="278954"/>
                    <a:pt x="0" y="261056"/>
                    <a:pt x="0" y="242394"/>
                  </a:cubicBezTo>
                  <a:lnTo>
                    <a:pt x="0" y="70365"/>
                  </a:lnTo>
                  <a:cubicBezTo>
                    <a:pt x="0" y="31503"/>
                    <a:pt x="31503" y="0"/>
                    <a:pt x="70365" y="0"/>
                  </a:cubicBezTo>
                  <a:close/>
                </a:path>
              </a:pathLst>
            </a:custGeom>
            <a:solidFill>
              <a:srgbClr val="44A79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B971E1EE-5091-1879-4132-1A977D77DC9D}"/>
                </a:ext>
              </a:extLst>
            </p:cNvPr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2" name="Group 5">
            <a:extLst>
              <a:ext uri="{FF2B5EF4-FFF2-40B4-BE49-F238E27FC236}">
                <a16:creationId xmlns:a16="http://schemas.microsoft.com/office/drawing/2014/main" id="{883627D8-E0D1-5AA7-2FB1-35944815EA2D}"/>
              </a:ext>
            </a:extLst>
          </p:cNvPr>
          <p:cNvGrpSpPr/>
          <p:nvPr/>
        </p:nvGrpSpPr>
        <p:grpSpPr>
          <a:xfrm>
            <a:off x="7872330" y="1888049"/>
            <a:ext cx="3080479" cy="3578717"/>
            <a:chOff x="0" y="-57150"/>
            <a:chExt cx="239321" cy="369909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A94BBB3C-9690-34FC-73B0-A5628444109A}"/>
                </a:ext>
              </a:extLst>
            </p:cNvPr>
            <p:cNvSpPr/>
            <p:nvPr/>
          </p:nvSpPr>
          <p:spPr>
            <a:xfrm>
              <a:off x="0" y="-57150"/>
              <a:ext cx="239321" cy="36990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70365" y="0"/>
                  </a:moveTo>
                  <a:lnTo>
                    <a:pt x="168957" y="0"/>
                  </a:lnTo>
                  <a:cubicBezTo>
                    <a:pt x="207818" y="0"/>
                    <a:pt x="239321" y="31503"/>
                    <a:pt x="239321" y="70365"/>
                  </a:cubicBezTo>
                  <a:lnTo>
                    <a:pt x="239321" y="242394"/>
                  </a:lnTo>
                  <a:cubicBezTo>
                    <a:pt x="239321" y="281256"/>
                    <a:pt x="207818" y="312759"/>
                    <a:pt x="168957" y="312759"/>
                  </a:cubicBezTo>
                  <a:lnTo>
                    <a:pt x="70365" y="312759"/>
                  </a:lnTo>
                  <a:cubicBezTo>
                    <a:pt x="51703" y="312759"/>
                    <a:pt x="33805" y="305346"/>
                    <a:pt x="20609" y="292150"/>
                  </a:cubicBezTo>
                  <a:cubicBezTo>
                    <a:pt x="7413" y="278954"/>
                    <a:pt x="0" y="261056"/>
                    <a:pt x="0" y="242394"/>
                  </a:cubicBezTo>
                  <a:lnTo>
                    <a:pt x="0" y="70365"/>
                  </a:lnTo>
                  <a:cubicBezTo>
                    <a:pt x="0" y="31503"/>
                    <a:pt x="31503" y="0"/>
                    <a:pt x="70365" y="0"/>
                  </a:cubicBezTo>
                  <a:close/>
                </a:path>
              </a:pathLst>
            </a:custGeom>
            <a:solidFill>
              <a:srgbClr val="DD803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TextBox 7">
              <a:extLst>
                <a:ext uri="{FF2B5EF4-FFF2-40B4-BE49-F238E27FC236}">
                  <a16:creationId xmlns:a16="http://schemas.microsoft.com/office/drawing/2014/main" id="{80347ECF-74F4-D9D0-5A94-4FE70FFCC105}"/>
                </a:ext>
              </a:extLst>
            </p:cNvPr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C70F8970-82C2-7A6B-B448-50B422999EB6}"/>
              </a:ext>
            </a:extLst>
          </p:cNvPr>
          <p:cNvGrpSpPr/>
          <p:nvPr/>
        </p:nvGrpSpPr>
        <p:grpSpPr>
          <a:xfrm>
            <a:off x="4512038" y="1903715"/>
            <a:ext cx="3120451" cy="3578717"/>
            <a:chOff x="0" y="-57150"/>
            <a:chExt cx="239321" cy="369909"/>
          </a:xfrm>
        </p:grpSpPr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2700E63D-64F0-6A1F-3AB7-E448852953C9}"/>
                </a:ext>
              </a:extLst>
            </p:cNvPr>
            <p:cNvSpPr/>
            <p:nvPr/>
          </p:nvSpPr>
          <p:spPr>
            <a:xfrm>
              <a:off x="0" y="-57150"/>
              <a:ext cx="239321" cy="36990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70365" y="0"/>
                  </a:moveTo>
                  <a:lnTo>
                    <a:pt x="168957" y="0"/>
                  </a:lnTo>
                  <a:cubicBezTo>
                    <a:pt x="207818" y="0"/>
                    <a:pt x="239321" y="31503"/>
                    <a:pt x="239321" y="70365"/>
                  </a:cubicBezTo>
                  <a:lnTo>
                    <a:pt x="239321" y="242394"/>
                  </a:lnTo>
                  <a:cubicBezTo>
                    <a:pt x="239321" y="281256"/>
                    <a:pt x="207818" y="312759"/>
                    <a:pt x="168957" y="312759"/>
                  </a:cubicBezTo>
                  <a:lnTo>
                    <a:pt x="70365" y="312759"/>
                  </a:lnTo>
                  <a:cubicBezTo>
                    <a:pt x="51703" y="312759"/>
                    <a:pt x="33805" y="305346"/>
                    <a:pt x="20609" y="292150"/>
                  </a:cubicBezTo>
                  <a:cubicBezTo>
                    <a:pt x="7413" y="278954"/>
                    <a:pt x="0" y="261056"/>
                    <a:pt x="0" y="242394"/>
                  </a:cubicBezTo>
                  <a:lnTo>
                    <a:pt x="0" y="70365"/>
                  </a:lnTo>
                  <a:cubicBezTo>
                    <a:pt x="0" y="31503"/>
                    <a:pt x="31503" y="0"/>
                    <a:pt x="70365" y="0"/>
                  </a:cubicBezTo>
                  <a:close/>
                </a:path>
              </a:pathLst>
            </a:custGeom>
            <a:solidFill>
              <a:srgbClr val="9CC14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TextBox 10">
              <a:extLst>
                <a:ext uri="{FF2B5EF4-FFF2-40B4-BE49-F238E27FC236}">
                  <a16:creationId xmlns:a16="http://schemas.microsoft.com/office/drawing/2014/main" id="{348AACAD-736B-A674-AB7F-4477B1D5750E}"/>
                </a:ext>
              </a:extLst>
            </p:cNvPr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41" name="İçerik Yer Tutucusu 40">
            <a:extLst>
              <a:ext uri="{FF2B5EF4-FFF2-40B4-BE49-F238E27FC236}">
                <a16:creationId xmlns:a16="http://schemas.microsoft.com/office/drawing/2014/main" id="{0B549A4B-1FFF-CC34-C772-A4A24FF6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984" y="2374963"/>
            <a:ext cx="2608139" cy="2749667"/>
          </a:xfrm>
        </p:spPr>
        <p:txBody>
          <a:bodyPr>
            <a:norm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Metin kutusu 88">
            <a:extLst>
              <a:ext uri="{FF2B5EF4-FFF2-40B4-BE49-F238E27FC236}">
                <a16:creationId xmlns:a16="http://schemas.microsoft.com/office/drawing/2014/main" id="{66B2B6B6-0EBE-6275-1D74-711A4A1CBDE4}"/>
              </a:ext>
            </a:extLst>
          </p:cNvPr>
          <p:cNvSpPr txBox="1"/>
          <p:nvPr/>
        </p:nvSpPr>
        <p:spPr>
          <a:xfrm>
            <a:off x="8191217" y="2373939"/>
            <a:ext cx="26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Metin kutusu 89">
            <a:extLst>
              <a:ext uri="{FF2B5EF4-FFF2-40B4-BE49-F238E27FC236}">
                <a16:creationId xmlns:a16="http://schemas.microsoft.com/office/drawing/2014/main" id="{1E7515EA-563B-0155-3B5B-CC9203E57E97}"/>
              </a:ext>
            </a:extLst>
          </p:cNvPr>
          <p:cNvSpPr txBox="1"/>
          <p:nvPr/>
        </p:nvSpPr>
        <p:spPr>
          <a:xfrm>
            <a:off x="1407828" y="2486362"/>
            <a:ext cx="26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7">
            <a:extLst>
              <a:ext uri="{FF2B5EF4-FFF2-40B4-BE49-F238E27FC236}">
                <a16:creationId xmlns:a16="http://schemas.microsoft.com/office/drawing/2014/main" id="{1EE50869-7E40-5933-F439-509B734BF5D0}"/>
              </a:ext>
            </a:extLst>
          </p:cNvPr>
          <p:cNvSpPr txBox="1"/>
          <p:nvPr/>
        </p:nvSpPr>
        <p:spPr>
          <a:xfrm>
            <a:off x="1144250" y="1811767"/>
            <a:ext cx="3127948" cy="36550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11A23D6-449D-C740-2D02-179AFB2B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text boxes</a:t>
            </a:r>
          </a:p>
        </p:txBody>
      </p:sp>
    </p:spTree>
    <p:extLst>
      <p:ext uri="{BB962C8B-B14F-4D97-AF65-F5344CB8AC3E}">
        <p14:creationId xmlns:p14="http://schemas.microsoft.com/office/powerpoint/2010/main" val="23761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E5CE-AC78-8A6C-B125-661E2B85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A7874A10-A56D-C97E-C261-6DF819BE8BA0}"/>
              </a:ext>
            </a:extLst>
          </p:cNvPr>
          <p:cNvGrpSpPr/>
          <p:nvPr/>
        </p:nvGrpSpPr>
        <p:grpSpPr>
          <a:xfrm>
            <a:off x="4578248" y="1920617"/>
            <a:ext cx="3127948" cy="3546149"/>
            <a:chOff x="0" y="0"/>
            <a:chExt cx="239321" cy="31275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B99E834-4E1A-E4AD-711B-920D3E57E90D}"/>
                </a:ext>
              </a:extLst>
            </p:cNvPr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70365" y="0"/>
                  </a:moveTo>
                  <a:lnTo>
                    <a:pt x="168957" y="0"/>
                  </a:lnTo>
                  <a:cubicBezTo>
                    <a:pt x="207818" y="0"/>
                    <a:pt x="239321" y="31503"/>
                    <a:pt x="239321" y="70365"/>
                  </a:cubicBezTo>
                  <a:lnTo>
                    <a:pt x="239321" y="242394"/>
                  </a:lnTo>
                  <a:cubicBezTo>
                    <a:pt x="239321" y="281256"/>
                    <a:pt x="207818" y="312759"/>
                    <a:pt x="168957" y="312759"/>
                  </a:cubicBezTo>
                  <a:lnTo>
                    <a:pt x="70365" y="312759"/>
                  </a:lnTo>
                  <a:cubicBezTo>
                    <a:pt x="51703" y="312759"/>
                    <a:pt x="33805" y="305346"/>
                    <a:pt x="20609" y="292150"/>
                  </a:cubicBezTo>
                  <a:cubicBezTo>
                    <a:pt x="7413" y="278954"/>
                    <a:pt x="0" y="261056"/>
                    <a:pt x="0" y="242394"/>
                  </a:cubicBezTo>
                  <a:lnTo>
                    <a:pt x="0" y="70365"/>
                  </a:lnTo>
                  <a:cubicBezTo>
                    <a:pt x="0" y="31503"/>
                    <a:pt x="31503" y="0"/>
                    <a:pt x="70365" y="0"/>
                  </a:cubicBezTo>
                  <a:close/>
                </a:path>
              </a:pathLst>
            </a:custGeom>
            <a:solidFill>
              <a:srgbClr val="44A796">
                <a:alpha val="6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B9DA01C-0EFC-A75B-A38A-B0AC7342C4BD}"/>
                </a:ext>
              </a:extLst>
            </p:cNvPr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B9FCC80-3E19-9E42-EE65-96059B4D6CC2}"/>
              </a:ext>
            </a:extLst>
          </p:cNvPr>
          <p:cNvGrpSpPr/>
          <p:nvPr/>
        </p:nvGrpSpPr>
        <p:grpSpPr>
          <a:xfrm>
            <a:off x="1144250" y="1903718"/>
            <a:ext cx="3127948" cy="3563049"/>
            <a:chOff x="0" y="0"/>
            <a:chExt cx="239321" cy="312759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3B115C0A-633F-9E1C-8854-9012A94A2D24}"/>
                </a:ext>
              </a:extLst>
            </p:cNvPr>
            <p:cNvSpPr/>
            <p:nvPr/>
          </p:nvSpPr>
          <p:spPr>
            <a:xfrm>
              <a:off x="0" y="0"/>
              <a:ext cx="239321" cy="312759"/>
            </a:xfrm>
            <a:custGeom>
              <a:avLst/>
              <a:gdLst/>
              <a:ahLst/>
              <a:cxnLst/>
              <a:rect l="l" t="t" r="r" b="b"/>
              <a:pathLst>
                <a:path w="239321" h="312759">
                  <a:moveTo>
                    <a:pt x="70365" y="0"/>
                  </a:moveTo>
                  <a:lnTo>
                    <a:pt x="168957" y="0"/>
                  </a:lnTo>
                  <a:cubicBezTo>
                    <a:pt x="207818" y="0"/>
                    <a:pt x="239321" y="31503"/>
                    <a:pt x="239321" y="70365"/>
                  </a:cubicBezTo>
                  <a:lnTo>
                    <a:pt x="239321" y="242394"/>
                  </a:lnTo>
                  <a:cubicBezTo>
                    <a:pt x="239321" y="281256"/>
                    <a:pt x="207818" y="312759"/>
                    <a:pt x="168957" y="312759"/>
                  </a:cubicBezTo>
                  <a:lnTo>
                    <a:pt x="70365" y="312759"/>
                  </a:lnTo>
                  <a:cubicBezTo>
                    <a:pt x="51703" y="312759"/>
                    <a:pt x="33805" y="305346"/>
                    <a:pt x="20609" y="292150"/>
                  </a:cubicBezTo>
                  <a:cubicBezTo>
                    <a:pt x="7413" y="278954"/>
                    <a:pt x="0" y="261056"/>
                    <a:pt x="0" y="242394"/>
                  </a:cubicBezTo>
                  <a:lnTo>
                    <a:pt x="0" y="70365"/>
                  </a:lnTo>
                  <a:cubicBezTo>
                    <a:pt x="0" y="31503"/>
                    <a:pt x="31503" y="0"/>
                    <a:pt x="70365" y="0"/>
                  </a:cubicBezTo>
                  <a:close/>
                </a:path>
              </a:pathLst>
            </a:custGeom>
            <a:solidFill>
              <a:srgbClr val="9CC147">
                <a:alpha val="6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A6AF6B20-C217-5AC3-2735-688B723B0631}"/>
                </a:ext>
              </a:extLst>
            </p:cNvPr>
            <p:cNvSpPr txBox="1"/>
            <p:nvPr/>
          </p:nvSpPr>
          <p:spPr>
            <a:xfrm>
              <a:off x="0" y="-57150"/>
              <a:ext cx="239321" cy="369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4" name="Freeform 6">
            <a:extLst>
              <a:ext uri="{FF2B5EF4-FFF2-40B4-BE49-F238E27FC236}">
                <a16:creationId xmlns:a16="http://schemas.microsoft.com/office/drawing/2014/main" id="{8F6CCF08-3E82-8D20-1FE3-FAF0EE776BCC}"/>
              </a:ext>
            </a:extLst>
          </p:cNvPr>
          <p:cNvSpPr/>
          <p:nvPr/>
        </p:nvSpPr>
        <p:spPr>
          <a:xfrm>
            <a:off x="8012246" y="1903717"/>
            <a:ext cx="3127948" cy="3563049"/>
          </a:xfrm>
          <a:custGeom>
            <a:avLst/>
            <a:gdLst/>
            <a:ahLst/>
            <a:cxnLst/>
            <a:rect l="l" t="t" r="r" b="b"/>
            <a:pathLst>
              <a:path w="239321" h="312759">
                <a:moveTo>
                  <a:pt x="70365" y="0"/>
                </a:moveTo>
                <a:lnTo>
                  <a:pt x="168957" y="0"/>
                </a:lnTo>
                <a:cubicBezTo>
                  <a:pt x="207818" y="0"/>
                  <a:pt x="239321" y="31503"/>
                  <a:pt x="239321" y="70365"/>
                </a:cubicBezTo>
                <a:lnTo>
                  <a:pt x="239321" y="242394"/>
                </a:lnTo>
                <a:cubicBezTo>
                  <a:pt x="239321" y="281256"/>
                  <a:pt x="207818" y="312759"/>
                  <a:pt x="168957" y="312759"/>
                </a:cubicBezTo>
                <a:lnTo>
                  <a:pt x="70365" y="312759"/>
                </a:lnTo>
                <a:cubicBezTo>
                  <a:pt x="51703" y="312759"/>
                  <a:pt x="33805" y="305346"/>
                  <a:pt x="20609" y="292150"/>
                </a:cubicBezTo>
                <a:cubicBezTo>
                  <a:pt x="7413" y="278954"/>
                  <a:pt x="0" y="261056"/>
                  <a:pt x="0" y="242394"/>
                </a:cubicBezTo>
                <a:lnTo>
                  <a:pt x="0" y="70365"/>
                </a:lnTo>
                <a:cubicBezTo>
                  <a:pt x="0" y="31503"/>
                  <a:pt x="31503" y="0"/>
                  <a:pt x="70365" y="0"/>
                </a:cubicBezTo>
                <a:close/>
              </a:path>
            </a:pathLst>
          </a:custGeom>
          <a:solidFill>
            <a:srgbClr val="DD8033">
              <a:alpha val="67843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İçerik Yer Tutucusu 40">
            <a:extLst>
              <a:ext uri="{FF2B5EF4-FFF2-40B4-BE49-F238E27FC236}">
                <a16:creationId xmlns:a16="http://schemas.microsoft.com/office/drawing/2014/main" id="{6B249B10-1083-D1B5-5939-D3ADF1D4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984" y="2374963"/>
            <a:ext cx="2608139" cy="2749667"/>
          </a:xfrm>
        </p:spPr>
        <p:txBody>
          <a:bodyPr>
            <a:norm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FCDAC7-42E8-2D63-0AD7-C544BDBC5938}"/>
              </a:ext>
            </a:extLst>
          </p:cNvPr>
          <p:cNvSpPr txBox="1"/>
          <p:nvPr/>
        </p:nvSpPr>
        <p:spPr>
          <a:xfrm>
            <a:off x="1407828" y="2486362"/>
            <a:ext cx="26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8ACA1DD-235E-AD38-7DC6-F2D7F7D3888D}"/>
              </a:ext>
            </a:extLst>
          </p:cNvPr>
          <p:cNvSpPr txBox="1"/>
          <p:nvPr/>
        </p:nvSpPr>
        <p:spPr>
          <a:xfrm>
            <a:off x="8272076" y="2486362"/>
            <a:ext cx="260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DD75A639-0D96-794E-9828-757DD433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text boxes</a:t>
            </a:r>
          </a:p>
        </p:txBody>
      </p:sp>
    </p:spTree>
    <p:extLst>
      <p:ext uri="{BB962C8B-B14F-4D97-AF65-F5344CB8AC3E}">
        <p14:creationId xmlns:p14="http://schemas.microsoft.com/office/powerpoint/2010/main" val="196420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276CAD81-132F-BF67-CC62-E468EEF3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#1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B4F6D26-9011-15EF-7C82-B43C314349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/>
          <a:stretch/>
        </p:blipFill>
        <p:spPr>
          <a:xfrm>
            <a:off x="2476881" y="468630"/>
            <a:ext cx="7235190" cy="72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103</Words>
  <Application>Microsoft Macintosh PowerPoint</Application>
  <PresentationFormat>Widescreen</PresentationFormat>
  <Paragraphs>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Architype Renner Regular</vt:lpstr>
      <vt:lpstr>Arial</vt:lpstr>
      <vt:lpstr>Calibri</vt:lpstr>
      <vt:lpstr>Office Teması</vt:lpstr>
      <vt:lpstr>PowerPoint Presentation</vt:lpstr>
      <vt:lpstr>Project Logos for Light Background </vt:lpstr>
      <vt:lpstr>Project Logos for Dark Background </vt:lpstr>
      <vt:lpstr>PowerPoint Presentation</vt:lpstr>
      <vt:lpstr>PowerPoint Presentation</vt:lpstr>
      <vt:lpstr>PowerPoint Presentation</vt:lpstr>
      <vt:lpstr>Example text boxes</vt:lpstr>
      <vt:lpstr>Example text boxes</vt:lpstr>
      <vt:lpstr>Background #1</vt:lpstr>
      <vt:lpstr>Background #2</vt:lpstr>
      <vt:lpstr>Background #3</vt:lpstr>
      <vt:lpstr>Background #4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Duygu Menteş</dc:creator>
  <cp:lastModifiedBy>Nice Erkan</cp:lastModifiedBy>
  <cp:revision>12</cp:revision>
  <dcterms:created xsi:type="dcterms:W3CDTF">2025-09-25T07:58:18Z</dcterms:created>
  <dcterms:modified xsi:type="dcterms:W3CDTF">2026-01-14T08:19:25Z</dcterms:modified>
</cp:coreProperties>
</file>